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1" r:id="rId9"/>
    <p:sldId id="264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5ED3FB-2E91-4163-87E6-E8F5241E2037}" v="150" dt="2023-11-03T02:20:11.190"/>
    <p1510:client id="{342CC292-8528-4A25-B984-E61542C9CEC4}" v="40" dt="2023-11-15T23:05:01.278"/>
    <p1510:client id="{ED715A3A-1F53-A2FB-4426-C875CB481384}" v="301" dt="2023-11-03T03:09:52.9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hyperlink" Target="https://pixabay.com/en/deep-thought-mind-question-1296377/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hyperlink" Target="https://pixabay.com/en/deep-thought-mind-question-1296377/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C332AD-C655-4158-B346-89B76556E25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F3D52452-B17C-4490-AA4A-F706874D73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Source code</a:t>
          </a:r>
        </a:p>
      </dgm:t>
    </dgm:pt>
    <dgm:pt modelId="{7C4A6B75-405E-4ADC-9972-62CFB080DCBE}" type="parTrans" cxnId="{C0B4501E-987D-4A3D-BD5A-3F20D0AED40F}">
      <dgm:prSet/>
      <dgm:spPr/>
      <dgm:t>
        <a:bodyPr/>
        <a:lstStyle/>
        <a:p>
          <a:endParaRPr lang="en-US"/>
        </a:p>
      </dgm:t>
    </dgm:pt>
    <dgm:pt modelId="{64C4E4BF-C160-4394-915A-505ECB84E7FF}" type="sibTrans" cxnId="{C0B4501E-987D-4A3D-BD5A-3F20D0AED40F}">
      <dgm:prSet/>
      <dgm:spPr/>
      <dgm:t>
        <a:bodyPr/>
        <a:lstStyle/>
        <a:p>
          <a:endParaRPr lang="en-US"/>
        </a:p>
      </dgm:t>
    </dgm:pt>
    <dgm:pt modelId="{0BE89010-03A6-4D1F-A437-A9C888B9D9B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Documentation</a:t>
          </a:r>
        </a:p>
      </dgm:t>
    </dgm:pt>
    <dgm:pt modelId="{60BF0916-0200-4DE6-9669-5087D7C4D51C}" type="parTrans" cxnId="{459A945F-B51A-4368-AC6B-FA5530B517AF}">
      <dgm:prSet/>
      <dgm:spPr/>
      <dgm:t>
        <a:bodyPr/>
        <a:lstStyle/>
        <a:p>
          <a:endParaRPr lang="en-US"/>
        </a:p>
      </dgm:t>
    </dgm:pt>
    <dgm:pt modelId="{4E2F43F3-2CE4-4E7B-B1C9-3BFEA6760E8F}" type="sibTrans" cxnId="{459A945F-B51A-4368-AC6B-FA5530B517AF}">
      <dgm:prSet/>
      <dgm:spPr/>
      <dgm:t>
        <a:bodyPr/>
        <a:lstStyle/>
        <a:p>
          <a:endParaRPr lang="en-US"/>
        </a:p>
      </dgm:t>
    </dgm:pt>
    <dgm:pt modelId="{C80D9EDB-927C-4E95-8F0F-056D21B11E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Presentation</a:t>
          </a:r>
        </a:p>
      </dgm:t>
    </dgm:pt>
    <dgm:pt modelId="{7AEA8215-F7DD-421A-89A8-00B4931C5EE2}" type="parTrans" cxnId="{D46F98E7-9714-4ACE-BDE3-849FCD8859A2}">
      <dgm:prSet/>
      <dgm:spPr/>
      <dgm:t>
        <a:bodyPr/>
        <a:lstStyle/>
        <a:p>
          <a:endParaRPr lang="en-US"/>
        </a:p>
      </dgm:t>
    </dgm:pt>
    <dgm:pt modelId="{58A4A00C-D0FD-4402-911E-6D8C8F082008}" type="sibTrans" cxnId="{D46F98E7-9714-4ACE-BDE3-849FCD8859A2}">
      <dgm:prSet/>
      <dgm:spPr/>
      <dgm:t>
        <a:bodyPr/>
        <a:lstStyle/>
        <a:p>
          <a:endParaRPr lang="en-US"/>
        </a:p>
      </dgm:t>
    </dgm:pt>
    <dgm:pt modelId="{F01C3CAD-62AF-D84B-8448-C12AC4A8F65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Game</a:t>
          </a:r>
        </a:p>
      </dgm:t>
    </dgm:pt>
    <dgm:pt modelId="{55C97A64-9607-A245-BD87-EA25153E0C26}" type="parTrans" cxnId="{2105B5A6-43A0-BB45-9E10-77828B4DFD7F}">
      <dgm:prSet/>
      <dgm:spPr/>
      <dgm:t>
        <a:bodyPr/>
        <a:lstStyle/>
        <a:p>
          <a:endParaRPr lang="en-US"/>
        </a:p>
      </dgm:t>
    </dgm:pt>
    <dgm:pt modelId="{8331964B-020B-8E47-A501-9EED771D88EA}" type="sibTrans" cxnId="{2105B5A6-43A0-BB45-9E10-77828B4DFD7F}">
      <dgm:prSet/>
      <dgm:spPr/>
    </dgm:pt>
    <dgm:pt modelId="{5F8BECFF-BDDF-4FCC-B2FB-AC4C25E90EC0}" type="pres">
      <dgm:prSet presAssocID="{01C332AD-C655-4158-B346-89B76556E251}" presName="root" presStyleCnt="0">
        <dgm:presLayoutVars>
          <dgm:dir/>
          <dgm:resizeHandles val="exact"/>
        </dgm:presLayoutVars>
      </dgm:prSet>
      <dgm:spPr/>
    </dgm:pt>
    <dgm:pt modelId="{F7E0E7BC-B04B-4D1A-9417-CE99538B265B}" type="pres">
      <dgm:prSet presAssocID="{F3D52452-B17C-4490-AA4A-F706874D7346}" presName="compNode" presStyleCnt="0"/>
      <dgm:spPr/>
    </dgm:pt>
    <dgm:pt modelId="{10A8DF37-B8EB-4D0A-A831-2F3A05D02123}" type="pres">
      <dgm:prSet presAssocID="{F3D52452-B17C-4490-AA4A-F706874D734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E60D29A-0AFC-4C71-84C8-D9CB1FCC2F6E}" type="pres">
      <dgm:prSet presAssocID="{F3D52452-B17C-4490-AA4A-F706874D7346}" presName="spaceRect" presStyleCnt="0"/>
      <dgm:spPr/>
    </dgm:pt>
    <dgm:pt modelId="{B8CCFE1C-391D-4370-AE40-761CF31B2218}" type="pres">
      <dgm:prSet presAssocID="{F3D52452-B17C-4490-AA4A-F706874D7346}" presName="textRect" presStyleLbl="revTx" presStyleIdx="0" presStyleCnt="4">
        <dgm:presLayoutVars>
          <dgm:chMax val="1"/>
          <dgm:chPref val="1"/>
        </dgm:presLayoutVars>
      </dgm:prSet>
      <dgm:spPr/>
    </dgm:pt>
    <dgm:pt modelId="{D9EB9A21-A384-463F-9BE7-2A48C61FE50E}" type="pres">
      <dgm:prSet presAssocID="{64C4E4BF-C160-4394-915A-505ECB84E7FF}" presName="sibTrans" presStyleCnt="0"/>
      <dgm:spPr/>
    </dgm:pt>
    <dgm:pt modelId="{CA87BF0D-A77D-4115-84A7-917B77747533}" type="pres">
      <dgm:prSet presAssocID="{0BE89010-03A6-4D1F-A437-A9C888B9D9BB}" presName="compNode" presStyleCnt="0"/>
      <dgm:spPr/>
    </dgm:pt>
    <dgm:pt modelId="{2520319B-083E-4429-BDE8-0586966254E0}" type="pres">
      <dgm:prSet presAssocID="{0BE89010-03A6-4D1F-A437-A9C888B9D9B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AAB9675E-3234-47EA-8D78-A051A091A050}" type="pres">
      <dgm:prSet presAssocID="{0BE89010-03A6-4D1F-A437-A9C888B9D9BB}" presName="spaceRect" presStyleCnt="0"/>
      <dgm:spPr/>
    </dgm:pt>
    <dgm:pt modelId="{35C33963-5714-48ED-9F68-59B030B05224}" type="pres">
      <dgm:prSet presAssocID="{0BE89010-03A6-4D1F-A437-A9C888B9D9BB}" presName="textRect" presStyleLbl="revTx" presStyleIdx="1" presStyleCnt="4">
        <dgm:presLayoutVars>
          <dgm:chMax val="1"/>
          <dgm:chPref val="1"/>
        </dgm:presLayoutVars>
      </dgm:prSet>
      <dgm:spPr/>
    </dgm:pt>
    <dgm:pt modelId="{B40086F8-7C10-4F25-9309-F4D172B04608}" type="pres">
      <dgm:prSet presAssocID="{4E2F43F3-2CE4-4E7B-B1C9-3BFEA6760E8F}" presName="sibTrans" presStyleCnt="0"/>
      <dgm:spPr/>
    </dgm:pt>
    <dgm:pt modelId="{30C80C0E-D924-4E10-991D-9837B6C0D210}" type="pres">
      <dgm:prSet presAssocID="{C80D9EDB-927C-4E95-8F0F-056D21B11E60}" presName="compNode" presStyleCnt="0"/>
      <dgm:spPr/>
    </dgm:pt>
    <dgm:pt modelId="{188071E3-160E-4901-862D-EA10730A26DA}" type="pres">
      <dgm:prSet presAssocID="{C80D9EDB-927C-4E95-8F0F-056D21B11E6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B5E3CA04-DEB9-4CF4-9940-5252305AC6AB}" type="pres">
      <dgm:prSet presAssocID="{C80D9EDB-927C-4E95-8F0F-056D21B11E60}" presName="spaceRect" presStyleCnt="0"/>
      <dgm:spPr/>
    </dgm:pt>
    <dgm:pt modelId="{307BAB2F-6409-4EDB-A3ED-43A7770E15DB}" type="pres">
      <dgm:prSet presAssocID="{C80D9EDB-927C-4E95-8F0F-056D21B11E60}" presName="textRect" presStyleLbl="revTx" presStyleIdx="2" presStyleCnt="4">
        <dgm:presLayoutVars>
          <dgm:chMax val="1"/>
          <dgm:chPref val="1"/>
        </dgm:presLayoutVars>
      </dgm:prSet>
      <dgm:spPr/>
    </dgm:pt>
    <dgm:pt modelId="{B3C5318F-3F75-48FD-BD32-13E4D96720DB}" type="pres">
      <dgm:prSet presAssocID="{58A4A00C-D0FD-4402-911E-6D8C8F082008}" presName="sibTrans" presStyleCnt="0"/>
      <dgm:spPr/>
    </dgm:pt>
    <dgm:pt modelId="{55C2722D-1E68-4B10-88A0-32AB0C5B3B0E}" type="pres">
      <dgm:prSet presAssocID="{F01C3CAD-62AF-D84B-8448-C12AC4A8F656}" presName="compNode" presStyleCnt="0"/>
      <dgm:spPr/>
    </dgm:pt>
    <dgm:pt modelId="{F46C9D20-8E2B-44B2-935B-291E3A149524}" type="pres">
      <dgm:prSet presAssocID="{F01C3CAD-62AF-D84B-8448-C12AC4A8F65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022826C6-B79A-48C5-A1DF-7FCEB8DF851E}" type="pres">
      <dgm:prSet presAssocID="{F01C3CAD-62AF-D84B-8448-C12AC4A8F656}" presName="spaceRect" presStyleCnt="0"/>
      <dgm:spPr/>
    </dgm:pt>
    <dgm:pt modelId="{940FAB89-C8AB-4CD4-80EA-5848A1FE2513}" type="pres">
      <dgm:prSet presAssocID="{F01C3CAD-62AF-D84B-8448-C12AC4A8F65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9E37418-F544-4366-B434-42DD79248281}" type="presOf" srcId="{F3D52452-B17C-4490-AA4A-F706874D7346}" destId="{B8CCFE1C-391D-4370-AE40-761CF31B2218}" srcOrd="0" destOrd="0" presId="urn:microsoft.com/office/officeart/2018/2/layout/IconLabelList"/>
    <dgm:cxn modelId="{C00A2F1C-C1AE-483E-BD50-3CBE58096167}" type="presOf" srcId="{F01C3CAD-62AF-D84B-8448-C12AC4A8F656}" destId="{940FAB89-C8AB-4CD4-80EA-5848A1FE2513}" srcOrd="0" destOrd="0" presId="urn:microsoft.com/office/officeart/2018/2/layout/IconLabelList"/>
    <dgm:cxn modelId="{C0B4501E-987D-4A3D-BD5A-3F20D0AED40F}" srcId="{01C332AD-C655-4158-B346-89B76556E251}" destId="{F3D52452-B17C-4490-AA4A-F706874D7346}" srcOrd="0" destOrd="0" parTransId="{7C4A6B75-405E-4ADC-9972-62CFB080DCBE}" sibTransId="{64C4E4BF-C160-4394-915A-505ECB84E7FF}"/>
    <dgm:cxn modelId="{459A945F-B51A-4368-AC6B-FA5530B517AF}" srcId="{01C332AD-C655-4158-B346-89B76556E251}" destId="{0BE89010-03A6-4D1F-A437-A9C888B9D9BB}" srcOrd="1" destOrd="0" parTransId="{60BF0916-0200-4DE6-9669-5087D7C4D51C}" sibTransId="{4E2F43F3-2CE4-4E7B-B1C9-3BFEA6760E8F}"/>
    <dgm:cxn modelId="{ECBB354C-332E-48D8-9AE2-58D4D59D9681}" type="presOf" srcId="{C80D9EDB-927C-4E95-8F0F-056D21B11E60}" destId="{307BAB2F-6409-4EDB-A3ED-43A7770E15DB}" srcOrd="0" destOrd="0" presId="urn:microsoft.com/office/officeart/2018/2/layout/IconLabelList"/>
    <dgm:cxn modelId="{2105B5A6-43A0-BB45-9E10-77828B4DFD7F}" srcId="{01C332AD-C655-4158-B346-89B76556E251}" destId="{F01C3CAD-62AF-D84B-8448-C12AC4A8F656}" srcOrd="3" destOrd="0" parTransId="{55C97A64-9607-A245-BD87-EA25153E0C26}" sibTransId="{8331964B-020B-8E47-A501-9EED771D88EA}"/>
    <dgm:cxn modelId="{0ED252B8-2693-4284-94D9-E34D2FBAADC7}" type="presOf" srcId="{0BE89010-03A6-4D1F-A437-A9C888B9D9BB}" destId="{35C33963-5714-48ED-9F68-59B030B05224}" srcOrd="0" destOrd="0" presId="urn:microsoft.com/office/officeart/2018/2/layout/IconLabelList"/>
    <dgm:cxn modelId="{A69521DA-B61B-4649-AFF1-8016582EF133}" type="presOf" srcId="{01C332AD-C655-4158-B346-89B76556E251}" destId="{5F8BECFF-BDDF-4FCC-B2FB-AC4C25E90EC0}" srcOrd="0" destOrd="0" presId="urn:microsoft.com/office/officeart/2018/2/layout/IconLabelList"/>
    <dgm:cxn modelId="{D46F98E7-9714-4ACE-BDE3-849FCD8859A2}" srcId="{01C332AD-C655-4158-B346-89B76556E251}" destId="{C80D9EDB-927C-4E95-8F0F-056D21B11E60}" srcOrd="2" destOrd="0" parTransId="{7AEA8215-F7DD-421A-89A8-00B4931C5EE2}" sibTransId="{58A4A00C-D0FD-4402-911E-6D8C8F082008}"/>
    <dgm:cxn modelId="{592C9E80-2973-4AD5-AB68-719E2A74DCE2}" type="presParOf" srcId="{5F8BECFF-BDDF-4FCC-B2FB-AC4C25E90EC0}" destId="{F7E0E7BC-B04B-4D1A-9417-CE99538B265B}" srcOrd="0" destOrd="0" presId="urn:microsoft.com/office/officeart/2018/2/layout/IconLabelList"/>
    <dgm:cxn modelId="{54A15E2D-8E80-43DE-8E96-2E2E65CE75AE}" type="presParOf" srcId="{F7E0E7BC-B04B-4D1A-9417-CE99538B265B}" destId="{10A8DF37-B8EB-4D0A-A831-2F3A05D02123}" srcOrd="0" destOrd="0" presId="urn:microsoft.com/office/officeart/2018/2/layout/IconLabelList"/>
    <dgm:cxn modelId="{4374CF6B-3945-42DD-861F-AB1124280597}" type="presParOf" srcId="{F7E0E7BC-B04B-4D1A-9417-CE99538B265B}" destId="{6E60D29A-0AFC-4C71-84C8-D9CB1FCC2F6E}" srcOrd="1" destOrd="0" presId="urn:microsoft.com/office/officeart/2018/2/layout/IconLabelList"/>
    <dgm:cxn modelId="{900D76EF-BE11-4261-8C7A-692BA89DA00B}" type="presParOf" srcId="{F7E0E7BC-B04B-4D1A-9417-CE99538B265B}" destId="{B8CCFE1C-391D-4370-AE40-761CF31B2218}" srcOrd="2" destOrd="0" presId="urn:microsoft.com/office/officeart/2018/2/layout/IconLabelList"/>
    <dgm:cxn modelId="{BDA2A354-39E4-421F-913A-6F1B7E9C5BA1}" type="presParOf" srcId="{5F8BECFF-BDDF-4FCC-B2FB-AC4C25E90EC0}" destId="{D9EB9A21-A384-463F-9BE7-2A48C61FE50E}" srcOrd="1" destOrd="0" presId="urn:microsoft.com/office/officeart/2018/2/layout/IconLabelList"/>
    <dgm:cxn modelId="{9522F054-7579-4001-925C-978291BF7FAE}" type="presParOf" srcId="{5F8BECFF-BDDF-4FCC-B2FB-AC4C25E90EC0}" destId="{CA87BF0D-A77D-4115-84A7-917B77747533}" srcOrd="2" destOrd="0" presId="urn:microsoft.com/office/officeart/2018/2/layout/IconLabelList"/>
    <dgm:cxn modelId="{AD2E556C-BF38-4CCA-8FBD-BB549B23C095}" type="presParOf" srcId="{CA87BF0D-A77D-4115-84A7-917B77747533}" destId="{2520319B-083E-4429-BDE8-0586966254E0}" srcOrd="0" destOrd="0" presId="urn:microsoft.com/office/officeart/2018/2/layout/IconLabelList"/>
    <dgm:cxn modelId="{4577854A-06D4-4966-A39B-FDE143C8D430}" type="presParOf" srcId="{CA87BF0D-A77D-4115-84A7-917B77747533}" destId="{AAB9675E-3234-47EA-8D78-A051A091A050}" srcOrd="1" destOrd="0" presId="urn:microsoft.com/office/officeart/2018/2/layout/IconLabelList"/>
    <dgm:cxn modelId="{8773BBF9-414C-4A5E-A298-382E1EFD0E3D}" type="presParOf" srcId="{CA87BF0D-A77D-4115-84A7-917B77747533}" destId="{35C33963-5714-48ED-9F68-59B030B05224}" srcOrd="2" destOrd="0" presId="urn:microsoft.com/office/officeart/2018/2/layout/IconLabelList"/>
    <dgm:cxn modelId="{5A105CA4-06B0-4C3F-BDCD-836CECFFB54E}" type="presParOf" srcId="{5F8BECFF-BDDF-4FCC-B2FB-AC4C25E90EC0}" destId="{B40086F8-7C10-4F25-9309-F4D172B04608}" srcOrd="3" destOrd="0" presId="urn:microsoft.com/office/officeart/2018/2/layout/IconLabelList"/>
    <dgm:cxn modelId="{57F5B1CB-7DE4-4AE2-94E9-0F0E6668787F}" type="presParOf" srcId="{5F8BECFF-BDDF-4FCC-B2FB-AC4C25E90EC0}" destId="{30C80C0E-D924-4E10-991D-9837B6C0D210}" srcOrd="4" destOrd="0" presId="urn:microsoft.com/office/officeart/2018/2/layout/IconLabelList"/>
    <dgm:cxn modelId="{2BE27EDF-85BB-4E7D-B3C1-ADB67D992C58}" type="presParOf" srcId="{30C80C0E-D924-4E10-991D-9837B6C0D210}" destId="{188071E3-160E-4901-862D-EA10730A26DA}" srcOrd="0" destOrd="0" presId="urn:microsoft.com/office/officeart/2018/2/layout/IconLabelList"/>
    <dgm:cxn modelId="{F172D7CE-8543-4A28-823B-A9E794FCB8CF}" type="presParOf" srcId="{30C80C0E-D924-4E10-991D-9837B6C0D210}" destId="{B5E3CA04-DEB9-4CF4-9940-5252305AC6AB}" srcOrd="1" destOrd="0" presId="urn:microsoft.com/office/officeart/2018/2/layout/IconLabelList"/>
    <dgm:cxn modelId="{9BB64906-81A0-479E-BA58-D84D7C2A7683}" type="presParOf" srcId="{30C80C0E-D924-4E10-991D-9837B6C0D210}" destId="{307BAB2F-6409-4EDB-A3ED-43A7770E15DB}" srcOrd="2" destOrd="0" presId="urn:microsoft.com/office/officeart/2018/2/layout/IconLabelList"/>
    <dgm:cxn modelId="{951D57EF-9515-4990-8D49-DCD3AA9841AA}" type="presParOf" srcId="{5F8BECFF-BDDF-4FCC-B2FB-AC4C25E90EC0}" destId="{B3C5318F-3F75-48FD-BD32-13E4D96720DB}" srcOrd="5" destOrd="0" presId="urn:microsoft.com/office/officeart/2018/2/layout/IconLabelList"/>
    <dgm:cxn modelId="{4DFD1385-7137-4452-84A4-42244583009C}" type="presParOf" srcId="{5F8BECFF-BDDF-4FCC-B2FB-AC4C25E90EC0}" destId="{55C2722D-1E68-4B10-88A0-32AB0C5B3B0E}" srcOrd="6" destOrd="0" presId="urn:microsoft.com/office/officeart/2018/2/layout/IconLabelList"/>
    <dgm:cxn modelId="{63DD3417-2515-4C24-84AE-05745FCFDCBC}" type="presParOf" srcId="{55C2722D-1E68-4B10-88A0-32AB0C5B3B0E}" destId="{F46C9D20-8E2B-44B2-935B-291E3A149524}" srcOrd="0" destOrd="0" presId="urn:microsoft.com/office/officeart/2018/2/layout/IconLabelList"/>
    <dgm:cxn modelId="{B9E7CE17-900D-43C1-BFBC-864686453815}" type="presParOf" srcId="{55C2722D-1E68-4B10-88A0-32AB0C5B3B0E}" destId="{022826C6-B79A-48C5-A1DF-7FCEB8DF851E}" srcOrd="1" destOrd="0" presId="urn:microsoft.com/office/officeart/2018/2/layout/IconLabelList"/>
    <dgm:cxn modelId="{59D8D50A-CACB-48BE-A05E-DBBDFE7CB071}" type="presParOf" srcId="{55C2722D-1E68-4B10-88A0-32AB0C5B3B0E}" destId="{940FAB89-C8AB-4CD4-80EA-5848A1FE251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DF091D8-EC79-480B-9AFF-10EE97C3CD5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995AF8D-E1D1-454B-9850-24CCAB81B51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Using stable-retro(gym-retro) we are going to emulate the game(TMNT-TF) and we input random action to the agent, and we are going to use open-cv to analyze the screen time actions and it’s impact by comparing each frame.</a:t>
          </a:r>
        </a:p>
      </dgm:t>
    </dgm:pt>
    <dgm:pt modelId="{ECE3C9D9-E9CA-4592-8274-5F0C225548C6}" type="parTrans" cxnId="{25AB30AD-185B-4465-84A2-DE6C0833892F}">
      <dgm:prSet/>
      <dgm:spPr/>
      <dgm:t>
        <a:bodyPr/>
        <a:lstStyle/>
        <a:p>
          <a:endParaRPr lang="en-US"/>
        </a:p>
      </dgm:t>
    </dgm:pt>
    <dgm:pt modelId="{54034A28-07BD-4B2E-BD78-87CD1473F2A2}" type="sibTrans" cxnId="{25AB30AD-185B-4465-84A2-DE6C0833892F}">
      <dgm:prSet/>
      <dgm:spPr/>
      <dgm:t>
        <a:bodyPr/>
        <a:lstStyle/>
        <a:p>
          <a:endParaRPr lang="en-US"/>
        </a:p>
      </dgm:t>
    </dgm:pt>
    <dgm:pt modelId="{ED6F456E-959A-48AB-912E-6B78630B422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We are going to run this on multiple trail runs and using one of the best trail run to train the model.</a:t>
          </a:r>
        </a:p>
      </dgm:t>
    </dgm:pt>
    <dgm:pt modelId="{5E87A136-E5CA-4B61-B2BE-CE842424B6A9}" type="parTrans" cxnId="{7B24AB94-CC90-47BA-91BE-06368E7E742D}">
      <dgm:prSet/>
      <dgm:spPr/>
      <dgm:t>
        <a:bodyPr/>
        <a:lstStyle/>
        <a:p>
          <a:endParaRPr lang="en-US"/>
        </a:p>
      </dgm:t>
    </dgm:pt>
    <dgm:pt modelId="{BB9096D9-3356-4923-9D32-EEC84E887180}" type="sibTrans" cxnId="{7B24AB94-CC90-47BA-91BE-06368E7E742D}">
      <dgm:prSet/>
      <dgm:spPr/>
      <dgm:t>
        <a:bodyPr/>
        <a:lstStyle/>
        <a:p>
          <a:endParaRPr lang="en-US"/>
        </a:p>
      </dgm:t>
    </dgm:pt>
    <dgm:pt modelId="{22FC6657-5324-4B47-A552-3593BB15F16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After training smart agent will play by predicted the game actions.</a:t>
          </a:r>
        </a:p>
      </dgm:t>
    </dgm:pt>
    <dgm:pt modelId="{21FDD54B-D903-458E-B9CD-0A4A4314B6F3}" type="parTrans" cxnId="{02963712-A5C5-406F-B6A3-CBE234484956}">
      <dgm:prSet/>
      <dgm:spPr/>
      <dgm:t>
        <a:bodyPr/>
        <a:lstStyle/>
        <a:p>
          <a:endParaRPr lang="en-US"/>
        </a:p>
      </dgm:t>
    </dgm:pt>
    <dgm:pt modelId="{38022E7C-3921-4D99-A594-C0195DB3FCFD}" type="sibTrans" cxnId="{02963712-A5C5-406F-B6A3-CBE234484956}">
      <dgm:prSet/>
      <dgm:spPr/>
      <dgm:t>
        <a:bodyPr/>
        <a:lstStyle/>
        <a:p>
          <a:endParaRPr lang="en-US"/>
        </a:p>
      </dgm:t>
    </dgm:pt>
    <dgm:pt modelId="{3B96E8F0-FD89-4CF8-9773-0138E9690195}" type="pres">
      <dgm:prSet presAssocID="{8DF091D8-EC79-480B-9AFF-10EE97C3CD5E}" presName="root" presStyleCnt="0">
        <dgm:presLayoutVars>
          <dgm:dir/>
          <dgm:resizeHandles val="exact"/>
        </dgm:presLayoutVars>
      </dgm:prSet>
      <dgm:spPr/>
    </dgm:pt>
    <dgm:pt modelId="{CF815935-EABF-4936-B60B-05825B3492EC}" type="pres">
      <dgm:prSet presAssocID="{3995AF8D-E1D1-454B-9850-24CCAB81B513}" presName="compNode" presStyleCnt="0"/>
      <dgm:spPr/>
    </dgm:pt>
    <dgm:pt modelId="{50C56EEC-9750-4F25-8D18-BAF590E31830}" type="pres">
      <dgm:prSet presAssocID="{3995AF8D-E1D1-454B-9850-24CCAB81B51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CC87E4CA-1075-49E6-A8AA-EA0BB8C05E42}" type="pres">
      <dgm:prSet presAssocID="{3995AF8D-E1D1-454B-9850-24CCAB81B513}" presName="spaceRect" presStyleCnt="0"/>
      <dgm:spPr/>
    </dgm:pt>
    <dgm:pt modelId="{741156AA-6319-4123-9499-57F8CB8B0310}" type="pres">
      <dgm:prSet presAssocID="{3995AF8D-E1D1-454B-9850-24CCAB81B513}" presName="textRect" presStyleLbl="revTx" presStyleIdx="0" presStyleCnt="3">
        <dgm:presLayoutVars>
          <dgm:chMax val="1"/>
          <dgm:chPref val="1"/>
        </dgm:presLayoutVars>
      </dgm:prSet>
      <dgm:spPr/>
    </dgm:pt>
    <dgm:pt modelId="{AD0E7AB4-FF71-4BED-B7C6-97454244C07A}" type="pres">
      <dgm:prSet presAssocID="{54034A28-07BD-4B2E-BD78-87CD1473F2A2}" presName="sibTrans" presStyleCnt="0"/>
      <dgm:spPr/>
    </dgm:pt>
    <dgm:pt modelId="{8345EF79-4AF4-4C88-848F-2C3146164982}" type="pres">
      <dgm:prSet presAssocID="{ED6F456E-959A-48AB-912E-6B78630B4223}" presName="compNode" presStyleCnt="0"/>
      <dgm:spPr/>
    </dgm:pt>
    <dgm:pt modelId="{13FD6C98-10DD-4551-A0CC-F17A23A57017}" type="pres">
      <dgm:prSet presAssocID="{ED6F456E-959A-48AB-912E-6B78630B422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lk"/>
        </a:ext>
      </dgm:extLst>
    </dgm:pt>
    <dgm:pt modelId="{823EDC1F-83E0-45C1-9C35-2682AD557DD0}" type="pres">
      <dgm:prSet presAssocID="{ED6F456E-959A-48AB-912E-6B78630B4223}" presName="spaceRect" presStyleCnt="0"/>
      <dgm:spPr/>
    </dgm:pt>
    <dgm:pt modelId="{6BE61799-535F-4CEA-94BF-BAEEA53D9F9D}" type="pres">
      <dgm:prSet presAssocID="{ED6F456E-959A-48AB-912E-6B78630B4223}" presName="textRect" presStyleLbl="revTx" presStyleIdx="1" presStyleCnt="3">
        <dgm:presLayoutVars>
          <dgm:chMax val="1"/>
          <dgm:chPref val="1"/>
        </dgm:presLayoutVars>
      </dgm:prSet>
      <dgm:spPr/>
    </dgm:pt>
    <dgm:pt modelId="{0A664091-33CD-4B01-9FB4-FB21339DD52E}" type="pres">
      <dgm:prSet presAssocID="{BB9096D9-3356-4923-9D32-EEC84E887180}" presName="sibTrans" presStyleCnt="0"/>
      <dgm:spPr/>
    </dgm:pt>
    <dgm:pt modelId="{724B2C5D-430B-4B8D-9630-94341EE76342}" type="pres">
      <dgm:prSet presAssocID="{22FC6657-5324-4B47-A552-3593BB15F160}" presName="compNode" presStyleCnt="0"/>
      <dgm:spPr/>
    </dgm:pt>
    <dgm:pt modelId="{1DC4F7FE-D5B0-47FB-A028-87E091001E22}" type="pres">
      <dgm:prSet presAssocID="{22FC6657-5324-4B47-A552-3593BB15F160}" presName="iconRect" presStyleLbl="node1" presStyleIdx="2" presStyleCnt="3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14000" r="-14000"/>
          </a:stretch>
        </a:blipFill>
      </dgm:spPr>
    </dgm:pt>
    <dgm:pt modelId="{1C01D850-8ABA-4968-AFC3-0F91FA428D5C}" type="pres">
      <dgm:prSet presAssocID="{22FC6657-5324-4B47-A552-3593BB15F160}" presName="spaceRect" presStyleCnt="0"/>
      <dgm:spPr/>
    </dgm:pt>
    <dgm:pt modelId="{7731A0A3-C153-4140-8C9D-47A6FF430967}" type="pres">
      <dgm:prSet presAssocID="{22FC6657-5324-4B47-A552-3593BB15F16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2963712-A5C5-406F-B6A3-CBE234484956}" srcId="{8DF091D8-EC79-480B-9AFF-10EE97C3CD5E}" destId="{22FC6657-5324-4B47-A552-3593BB15F160}" srcOrd="2" destOrd="0" parTransId="{21FDD54B-D903-458E-B9CD-0A4A4314B6F3}" sibTransId="{38022E7C-3921-4D99-A594-C0195DB3FCFD}"/>
    <dgm:cxn modelId="{97922E52-375B-457C-A1CE-8C5F2C7C07CE}" type="presOf" srcId="{8DF091D8-EC79-480B-9AFF-10EE97C3CD5E}" destId="{3B96E8F0-FD89-4CF8-9773-0138E9690195}" srcOrd="0" destOrd="0" presId="urn:microsoft.com/office/officeart/2018/2/layout/IconLabelList"/>
    <dgm:cxn modelId="{7B24AB94-CC90-47BA-91BE-06368E7E742D}" srcId="{8DF091D8-EC79-480B-9AFF-10EE97C3CD5E}" destId="{ED6F456E-959A-48AB-912E-6B78630B4223}" srcOrd="1" destOrd="0" parTransId="{5E87A136-E5CA-4B61-B2BE-CE842424B6A9}" sibTransId="{BB9096D9-3356-4923-9D32-EEC84E887180}"/>
    <dgm:cxn modelId="{25AB30AD-185B-4465-84A2-DE6C0833892F}" srcId="{8DF091D8-EC79-480B-9AFF-10EE97C3CD5E}" destId="{3995AF8D-E1D1-454B-9850-24CCAB81B513}" srcOrd="0" destOrd="0" parTransId="{ECE3C9D9-E9CA-4592-8274-5F0C225548C6}" sibTransId="{54034A28-07BD-4B2E-BD78-87CD1473F2A2}"/>
    <dgm:cxn modelId="{3BC3FBAD-DA55-4655-82A7-428D29278189}" type="presOf" srcId="{22FC6657-5324-4B47-A552-3593BB15F160}" destId="{7731A0A3-C153-4140-8C9D-47A6FF430967}" srcOrd="0" destOrd="0" presId="urn:microsoft.com/office/officeart/2018/2/layout/IconLabelList"/>
    <dgm:cxn modelId="{565E68CB-245B-4A33-80EB-C6F3E46E82EB}" type="presOf" srcId="{ED6F456E-959A-48AB-912E-6B78630B4223}" destId="{6BE61799-535F-4CEA-94BF-BAEEA53D9F9D}" srcOrd="0" destOrd="0" presId="urn:microsoft.com/office/officeart/2018/2/layout/IconLabelList"/>
    <dgm:cxn modelId="{DC4FADF1-9A56-4BF3-9F29-48A8FD7C6568}" type="presOf" srcId="{3995AF8D-E1D1-454B-9850-24CCAB81B513}" destId="{741156AA-6319-4123-9499-57F8CB8B0310}" srcOrd="0" destOrd="0" presId="urn:microsoft.com/office/officeart/2018/2/layout/IconLabelList"/>
    <dgm:cxn modelId="{907F059B-87AC-48DF-8FA6-B76515415668}" type="presParOf" srcId="{3B96E8F0-FD89-4CF8-9773-0138E9690195}" destId="{CF815935-EABF-4936-B60B-05825B3492EC}" srcOrd="0" destOrd="0" presId="urn:microsoft.com/office/officeart/2018/2/layout/IconLabelList"/>
    <dgm:cxn modelId="{BFA7B95D-29FB-4E65-B7AF-25A4E342B832}" type="presParOf" srcId="{CF815935-EABF-4936-B60B-05825B3492EC}" destId="{50C56EEC-9750-4F25-8D18-BAF590E31830}" srcOrd="0" destOrd="0" presId="urn:microsoft.com/office/officeart/2018/2/layout/IconLabelList"/>
    <dgm:cxn modelId="{163AF9AA-3841-47ED-AEF3-7F2AB34C2603}" type="presParOf" srcId="{CF815935-EABF-4936-B60B-05825B3492EC}" destId="{CC87E4CA-1075-49E6-A8AA-EA0BB8C05E42}" srcOrd="1" destOrd="0" presId="urn:microsoft.com/office/officeart/2018/2/layout/IconLabelList"/>
    <dgm:cxn modelId="{B98CC095-DBD4-40DD-A3DB-B1C7D1ABC10C}" type="presParOf" srcId="{CF815935-EABF-4936-B60B-05825B3492EC}" destId="{741156AA-6319-4123-9499-57F8CB8B0310}" srcOrd="2" destOrd="0" presId="urn:microsoft.com/office/officeart/2018/2/layout/IconLabelList"/>
    <dgm:cxn modelId="{73DE377F-6216-4347-8E01-28AD40684417}" type="presParOf" srcId="{3B96E8F0-FD89-4CF8-9773-0138E9690195}" destId="{AD0E7AB4-FF71-4BED-B7C6-97454244C07A}" srcOrd="1" destOrd="0" presId="urn:microsoft.com/office/officeart/2018/2/layout/IconLabelList"/>
    <dgm:cxn modelId="{C8B68DCE-CFB9-43CF-9E37-D2EEB1FED303}" type="presParOf" srcId="{3B96E8F0-FD89-4CF8-9773-0138E9690195}" destId="{8345EF79-4AF4-4C88-848F-2C3146164982}" srcOrd="2" destOrd="0" presId="urn:microsoft.com/office/officeart/2018/2/layout/IconLabelList"/>
    <dgm:cxn modelId="{579553AF-9EBC-46C7-A760-64EE588315E2}" type="presParOf" srcId="{8345EF79-4AF4-4C88-848F-2C3146164982}" destId="{13FD6C98-10DD-4551-A0CC-F17A23A57017}" srcOrd="0" destOrd="0" presId="urn:microsoft.com/office/officeart/2018/2/layout/IconLabelList"/>
    <dgm:cxn modelId="{59A057BE-803F-42E6-B2CD-FA6C5025BDBE}" type="presParOf" srcId="{8345EF79-4AF4-4C88-848F-2C3146164982}" destId="{823EDC1F-83E0-45C1-9C35-2682AD557DD0}" srcOrd="1" destOrd="0" presId="urn:microsoft.com/office/officeart/2018/2/layout/IconLabelList"/>
    <dgm:cxn modelId="{A112EF90-1793-4AC1-B13F-D9026E8728BF}" type="presParOf" srcId="{8345EF79-4AF4-4C88-848F-2C3146164982}" destId="{6BE61799-535F-4CEA-94BF-BAEEA53D9F9D}" srcOrd="2" destOrd="0" presId="urn:microsoft.com/office/officeart/2018/2/layout/IconLabelList"/>
    <dgm:cxn modelId="{CA0015C2-3F69-40CB-A322-C93DFB632956}" type="presParOf" srcId="{3B96E8F0-FD89-4CF8-9773-0138E9690195}" destId="{0A664091-33CD-4B01-9FB4-FB21339DD52E}" srcOrd="3" destOrd="0" presId="urn:microsoft.com/office/officeart/2018/2/layout/IconLabelList"/>
    <dgm:cxn modelId="{94F8D0DD-EE8F-4263-A33A-D56B86CD460C}" type="presParOf" srcId="{3B96E8F0-FD89-4CF8-9773-0138E9690195}" destId="{724B2C5D-430B-4B8D-9630-94341EE76342}" srcOrd="4" destOrd="0" presId="urn:microsoft.com/office/officeart/2018/2/layout/IconLabelList"/>
    <dgm:cxn modelId="{E99F9966-7633-4D39-8427-F29291EC6768}" type="presParOf" srcId="{724B2C5D-430B-4B8D-9630-94341EE76342}" destId="{1DC4F7FE-D5B0-47FB-A028-87E091001E22}" srcOrd="0" destOrd="0" presId="urn:microsoft.com/office/officeart/2018/2/layout/IconLabelList"/>
    <dgm:cxn modelId="{831E471A-C776-4E6F-BC50-B635631A6CC7}" type="presParOf" srcId="{724B2C5D-430B-4B8D-9630-94341EE76342}" destId="{1C01D850-8ABA-4968-AFC3-0F91FA428D5C}" srcOrd="1" destOrd="0" presId="urn:microsoft.com/office/officeart/2018/2/layout/IconLabelList"/>
    <dgm:cxn modelId="{FD19F14F-E306-48AA-AA16-F4C5FC9D976C}" type="presParOf" srcId="{724B2C5D-430B-4B8D-9630-94341EE76342}" destId="{7731A0A3-C153-4140-8C9D-47A6FF43096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31C5F61-F22A-4E92-AE70-9CE7CA23D6D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1E783B1-4FAE-41FA-957D-E0BA0564BB2A}">
      <dgm:prSet/>
      <dgm:spPr/>
      <dgm:t>
        <a:bodyPr/>
        <a:lstStyle/>
        <a:p>
          <a:r>
            <a:rPr lang="en-US" dirty="0"/>
            <a:t>Review</a:t>
          </a:r>
        </a:p>
      </dgm:t>
    </dgm:pt>
    <dgm:pt modelId="{52DCCA08-AC36-47F8-A8FB-691A1F69049A}" type="parTrans" cxnId="{958761EE-5220-43F2-A83D-51F2D7900BDD}">
      <dgm:prSet/>
      <dgm:spPr/>
      <dgm:t>
        <a:bodyPr/>
        <a:lstStyle/>
        <a:p>
          <a:endParaRPr lang="en-US"/>
        </a:p>
      </dgm:t>
    </dgm:pt>
    <dgm:pt modelId="{9098142F-47B3-4391-968C-D5D62709A267}" type="sibTrans" cxnId="{958761EE-5220-43F2-A83D-51F2D7900BDD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378FB842-3270-4591-9E9F-419351E48B39}">
      <dgm:prSet/>
      <dgm:spPr/>
      <dgm:t>
        <a:bodyPr/>
        <a:lstStyle/>
        <a:p>
          <a:r>
            <a:rPr lang="en-US" dirty="0"/>
            <a:t>Review the source code</a:t>
          </a:r>
        </a:p>
      </dgm:t>
    </dgm:pt>
    <dgm:pt modelId="{8327F095-55A7-43B8-866F-E931A88946D0}" type="parTrans" cxnId="{98138FF6-D15F-42A3-A106-4F2561E8CE0F}">
      <dgm:prSet/>
      <dgm:spPr/>
      <dgm:t>
        <a:bodyPr/>
        <a:lstStyle/>
        <a:p>
          <a:endParaRPr lang="en-US"/>
        </a:p>
      </dgm:t>
    </dgm:pt>
    <dgm:pt modelId="{79B552C2-1F5B-4A5C-AA94-F86992B97E64}" type="sibTrans" cxnId="{98138FF6-D15F-42A3-A106-4F2561E8CE0F}">
      <dgm:prSet/>
      <dgm:spPr/>
      <dgm:t>
        <a:bodyPr/>
        <a:lstStyle/>
        <a:p>
          <a:endParaRPr lang="en-US"/>
        </a:p>
      </dgm:t>
    </dgm:pt>
    <dgm:pt modelId="{BE3D9214-9912-41AF-A2BD-25804B6F058E}">
      <dgm:prSet/>
      <dgm:spPr/>
      <dgm:t>
        <a:bodyPr/>
        <a:lstStyle/>
        <a:p>
          <a:r>
            <a:rPr lang="en-US"/>
            <a:t>Analyze</a:t>
          </a:r>
        </a:p>
      </dgm:t>
    </dgm:pt>
    <dgm:pt modelId="{DEBF7778-8CD3-4C22-B964-66F177098D1C}" type="parTrans" cxnId="{C55074B8-6EDF-4EC7-BB25-500210FB4666}">
      <dgm:prSet/>
      <dgm:spPr/>
      <dgm:t>
        <a:bodyPr/>
        <a:lstStyle/>
        <a:p>
          <a:endParaRPr lang="en-US"/>
        </a:p>
      </dgm:t>
    </dgm:pt>
    <dgm:pt modelId="{7C021266-C0C0-495D-9AEA-B567A73B8F25}" type="sibTrans" cxnId="{C55074B8-6EDF-4EC7-BB25-500210FB4666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D3664451-E132-40B7-9CCB-63D3BBF4E587}">
      <dgm:prSet/>
      <dgm:spPr/>
      <dgm:t>
        <a:bodyPr/>
        <a:lstStyle/>
        <a:p>
          <a:r>
            <a:rPr lang="en-US" dirty="0"/>
            <a:t>Analyze the Agent's performance by reviewing its decision-making processes in various game scenarios.</a:t>
          </a:r>
        </a:p>
      </dgm:t>
    </dgm:pt>
    <dgm:pt modelId="{141FE663-E4D2-443E-916E-FE112AE23024}" type="parTrans" cxnId="{63D0713B-C301-4CE6-976E-5F06921ACCF6}">
      <dgm:prSet/>
      <dgm:spPr/>
      <dgm:t>
        <a:bodyPr/>
        <a:lstStyle/>
        <a:p>
          <a:endParaRPr lang="en-US"/>
        </a:p>
      </dgm:t>
    </dgm:pt>
    <dgm:pt modelId="{5AA19D3B-73B7-4B09-8814-6B24CA79906D}" type="sibTrans" cxnId="{63D0713B-C301-4CE6-976E-5F06921ACCF6}">
      <dgm:prSet/>
      <dgm:spPr/>
      <dgm:t>
        <a:bodyPr/>
        <a:lstStyle/>
        <a:p>
          <a:endParaRPr lang="en-US"/>
        </a:p>
      </dgm:t>
    </dgm:pt>
    <dgm:pt modelId="{CD57507A-4D0B-E544-9ECB-0D420B65B6BE}">
      <dgm:prSet/>
      <dgm:spPr/>
      <dgm:t>
        <a:bodyPr/>
        <a:lstStyle/>
        <a:p>
          <a:r>
            <a:rPr lang="en-US" dirty="0"/>
            <a:t>Test</a:t>
          </a:r>
        </a:p>
      </dgm:t>
    </dgm:pt>
    <dgm:pt modelId="{C956C26C-E4B1-A74C-A31A-0CD423B60C80}" type="parTrans" cxnId="{83FA37BC-E944-814E-AAF4-72234B1DD59B}">
      <dgm:prSet/>
      <dgm:spPr/>
    </dgm:pt>
    <dgm:pt modelId="{22ACB831-B04E-8049-95AA-F8294F1BDE34}" type="sibTrans" cxnId="{83FA37BC-E944-814E-AAF4-72234B1DD59B}">
      <dgm:prSet phldrT="02"/>
      <dgm:spPr/>
      <dgm:t>
        <a:bodyPr/>
        <a:lstStyle/>
        <a:p>
          <a:r>
            <a:rPr lang="en-US"/>
            <a:t>02</a:t>
          </a:r>
        </a:p>
        <a:p>
          <a:endParaRPr lang="en-US"/>
        </a:p>
      </dgm:t>
    </dgm:pt>
    <dgm:pt modelId="{11D0AA47-2498-7242-AD04-E870213707BC}">
      <dgm:prSet/>
      <dgm:spPr/>
      <dgm:t>
        <a:bodyPr/>
        <a:lstStyle/>
        <a:p>
          <a:r>
            <a:rPr lang="en-US" dirty="0"/>
            <a:t>Test the agent to ensure that it follows the established game rules, character movement, actions, and win conditions without errors.</a:t>
          </a:r>
        </a:p>
      </dgm:t>
    </dgm:pt>
    <dgm:pt modelId="{06F3346E-4655-2C4A-809D-69E795BC6E76}" type="parTrans" cxnId="{0DC05F6F-C9D1-B249-AFFF-F76E811F6B3A}">
      <dgm:prSet/>
      <dgm:spPr/>
      <dgm:t>
        <a:bodyPr/>
        <a:lstStyle/>
        <a:p>
          <a:endParaRPr lang="en-US"/>
        </a:p>
      </dgm:t>
    </dgm:pt>
    <dgm:pt modelId="{91C82B36-F44E-C54D-BAA9-FA2676130A18}" type="sibTrans" cxnId="{0DC05F6F-C9D1-B249-AFFF-F76E811F6B3A}">
      <dgm:prSet/>
      <dgm:spPr/>
      <dgm:t>
        <a:bodyPr/>
        <a:lstStyle/>
        <a:p>
          <a:endParaRPr lang="en-US"/>
        </a:p>
      </dgm:t>
    </dgm:pt>
    <dgm:pt modelId="{362DC4B3-6286-44ED-B48D-095FA5B7BC24}" type="pres">
      <dgm:prSet presAssocID="{031C5F61-F22A-4E92-AE70-9CE7CA23D6D1}" presName="Name0" presStyleCnt="0">
        <dgm:presLayoutVars>
          <dgm:animLvl val="lvl"/>
          <dgm:resizeHandles val="exact"/>
        </dgm:presLayoutVars>
      </dgm:prSet>
      <dgm:spPr/>
    </dgm:pt>
    <dgm:pt modelId="{98D7548A-ED06-48EE-ADA6-13E9C8175FEB}" type="pres">
      <dgm:prSet presAssocID="{D1E783B1-4FAE-41FA-957D-E0BA0564BB2A}" presName="compositeNode" presStyleCnt="0">
        <dgm:presLayoutVars>
          <dgm:bulletEnabled val="1"/>
        </dgm:presLayoutVars>
      </dgm:prSet>
      <dgm:spPr/>
    </dgm:pt>
    <dgm:pt modelId="{709A908F-1A6B-4C39-8E6B-8C2758BCDB43}" type="pres">
      <dgm:prSet presAssocID="{D1E783B1-4FAE-41FA-957D-E0BA0564BB2A}" presName="bgRect" presStyleLbl="alignNode1" presStyleIdx="0" presStyleCnt="3"/>
      <dgm:spPr/>
    </dgm:pt>
    <dgm:pt modelId="{86A4FEA2-EC22-42A8-BC12-033F94F871C6}" type="pres">
      <dgm:prSet presAssocID="{9098142F-47B3-4391-968C-D5D62709A267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ADA3DF09-4E1F-4E0E-A44E-73BB6F7EC1D9}" type="pres">
      <dgm:prSet presAssocID="{D1E783B1-4FAE-41FA-957D-E0BA0564BB2A}" presName="nodeRect" presStyleLbl="alignNode1" presStyleIdx="0" presStyleCnt="3">
        <dgm:presLayoutVars>
          <dgm:bulletEnabled val="1"/>
        </dgm:presLayoutVars>
      </dgm:prSet>
      <dgm:spPr/>
    </dgm:pt>
    <dgm:pt modelId="{639B38D7-C08B-423A-9122-D376AACDCCE5}" type="pres">
      <dgm:prSet presAssocID="{9098142F-47B3-4391-968C-D5D62709A267}" presName="sibTrans" presStyleCnt="0"/>
      <dgm:spPr/>
    </dgm:pt>
    <dgm:pt modelId="{A2927AA3-6745-41CB-BAE1-E8EAC1200365}" type="pres">
      <dgm:prSet presAssocID="{CD57507A-4D0B-E544-9ECB-0D420B65B6BE}" presName="compositeNode" presStyleCnt="0">
        <dgm:presLayoutVars>
          <dgm:bulletEnabled val="1"/>
        </dgm:presLayoutVars>
      </dgm:prSet>
      <dgm:spPr/>
    </dgm:pt>
    <dgm:pt modelId="{51C40A95-88AA-45ED-AF5F-C4E37AE036EE}" type="pres">
      <dgm:prSet presAssocID="{CD57507A-4D0B-E544-9ECB-0D420B65B6BE}" presName="bgRect" presStyleLbl="alignNode1" presStyleIdx="1" presStyleCnt="3"/>
      <dgm:spPr/>
    </dgm:pt>
    <dgm:pt modelId="{0497154E-0687-4868-BA08-4C51E7AAAFA9}" type="pres">
      <dgm:prSet presAssocID="{22ACB831-B04E-8049-95AA-F8294F1BDE34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B3B827AC-BAB5-413C-B03F-AA1F210C019C}" type="pres">
      <dgm:prSet presAssocID="{CD57507A-4D0B-E544-9ECB-0D420B65B6BE}" presName="nodeRect" presStyleLbl="alignNode1" presStyleIdx="1" presStyleCnt="3">
        <dgm:presLayoutVars>
          <dgm:bulletEnabled val="1"/>
        </dgm:presLayoutVars>
      </dgm:prSet>
      <dgm:spPr/>
    </dgm:pt>
    <dgm:pt modelId="{A49B9C47-D808-42A6-8798-D0B14453FE2E}" type="pres">
      <dgm:prSet presAssocID="{22ACB831-B04E-8049-95AA-F8294F1BDE34}" presName="sibTrans" presStyleCnt="0"/>
      <dgm:spPr/>
    </dgm:pt>
    <dgm:pt modelId="{2836163B-002E-444D-A2F7-23E57261B0B7}" type="pres">
      <dgm:prSet presAssocID="{BE3D9214-9912-41AF-A2BD-25804B6F058E}" presName="compositeNode" presStyleCnt="0">
        <dgm:presLayoutVars>
          <dgm:bulletEnabled val="1"/>
        </dgm:presLayoutVars>
      </dgm:prSet>
      <dgm:spPr/>
    </dgm:pt>
    <dgm:pt modelId="{09231C4D-E8F6-49F0-BA7E-B84D0C1976A6}" type="pres">
      <dgm:prSet presAssocID="{BE3D9214-9912-41AF-A2BD-25804B6F058E}" presName="bgRect" presStyleLbl="alignNode1" presStyleIdx="2" presStyleCnt="3"/>
      <dgm:spPr/>
    </dgm:pt>
    <dgm:pt modelId="{F1D2F79F-810E-4AE9-B481-ACCE9A6A2146}" type="pres">
      <dgm:prSet presAssocID="{7C021266-C0C0-495D-9AEA-B567A73B8F25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A699DF46-BC62-4CDC-B5B3-8A176C974743}" type="pres">
      <dgm:prSet presAssocID="{BE3D9214-9912-41AF-A2BD-25804B6F058E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52B36E1C-F39C-4AC1-BCAD-9B0B9BFEE6CD}" type="presOf" srcId="{7C021266-C0C0-495D-9AEA-B567A73B8F25}" destId="{F1D2F79F-810E-4AE9-B481-ACCE9A6A2146}" srcOrd="0" destOrd="0" presId="urn:microsoft.com/office/officeart/2016/7/layout/LinearBlockProcessNumbered"/>
    <dgm:cxn modelId="{43B6E530-70E7-4211-9798-6A6CD310AC8E}" type="presOf" srcId="{D3664451-E132-40B7-9CCB-63D3BBF4E587}" destId="{A699DF46-BC62-4CDC-B5B3-8A176C974743}" srcOrd="0" destOrd="1" presId="urn:microsoft.com/office/officeart/2016/7/layout/LinearBlockProcessNumbered"/>
    <dgm:cxn modelId="{63D0713B-C301-4CE6-976E-5F06921ACCF6}" srcId="{BE3D9214-9912-41AF-A2BD-25804B6F058E}" destId="{D3664451-E132-40B7-9CCB-63D3BBF4E587}" srcOrd="0" destOrd="0" parTransId="{141FE663-E4D2-443E-916E-FE112AE23024}" sibTransId="{5AA19D3B-73B7-4B09-8814-6B24CA79906D}"/>
    <dgm:cxn modelId="{52DA2661-1A65-4844-B7DA-E97EDFB7D5AE}" type="presOf" srcId="{BE3D9214-9912-41AF-A2BD-25804B6F058E}" destId="{09231C4D-E8F6-49F0-BA7E-B84D0C1976A6}" srcOrd="0" destOrd="0" presId="urn:microsoft.com/office/officeart/2016/7/layout/LinearBlockProcessNumbered"/>
    <dgm:cxn modelId="{61C30B63-65AB-4FBE-8FAC-0471DB45A477}" type="presOf" srcId="{BE3D9214-9912-41AF-A2BD-25804B6F058E}" destId="{A699DF46-BC62-4CDC-B5B3-8A176C974743}" srcOrd="1" destOrd="0" presId="urn:microsoft.com/office/officeart/2016/7/layout/LinearBlockProcessNumbered"/>
    <dgm:cxn modelId="{E4116E63-78E0-472F-870E-C18994B93358}" type="presOf" srcId="{D1E783B1-4FAE-41FA-957D-E0BA0564BB2A}" destId="{709A908F-1A6B-4C39-8E6B-8C2758BCDB43}" srcOrd="0" destOrd="0" presId="urn:microsoft.com/office/officeart/2016/7/layout/LinearBlockProcessNumbered"/>
    <dgm:cxn modelId="{0DC05F6F-C9D1-B249-AFFF-F76E811F6B3A}" srcId="{CD57507A-4D0B-E544-9ECB-0D420B65B6BE}" destId="{11D0AA47-2498-7242-AD04-E870213707BC}" srcOrd="0" destOrd="0" parTransId="{06F3346E-4655-2C4A-809D-69E795BC6E76}" sibTransId="{91C82B36-F44E-C54D-BAA9-FA2676130A18}"/>
    <dgm:cxn modelId="{CBF87D70-E0BD-4296-BFF6-7B6B4E7EF5E1}" type="presOf" srcId="{11D0AA47-2498-7242-AD04-E870213707BC}" destId="{B3B827AC-BAB5-413C-B03F-AA1F210C019C}" srcOrd="0" destOrd="1" presId="urn:microsoft.com/office/officeart/2016/7/layout/LinearBlockProcessNumbered"/>
    <dgm:cxn modelId="{67401A75-22E4-4478-B949-915761C5C354}" type="presOf" srcId="{031C5F61-F22A-4E92-AE70-9CE7CA23D6D1}" destId="{362DC4B3-6286-44ED-B48D-095FA5B7BC24}" srcOrd="0" destOrd="0" presId="urn:microsoft.com/office/officeart/2016/7/layout/LinearBlockProcessNumbered"/>
    <dgm:cxn modelId="{29F320A7-151D-4C4F-891E-4F28D76FCB19}" type="presOf" srcId="{9098142F-47B3-4391-968C-D5D62709A267}" destId="{86A4FEA2-EC22-42A8-BC12-033F94F871C6}" srcOrd="0" destOrd="0" presId="urn:microsoft.com/office/officeart/2016/7/layout/LinearBlockProcessNumbered"/>
    <dgm:cxn modelId="{C55074B8-6EDF-4EC7-BB25-500210FB4666}" srcId="{031C5F61-F22A-4E92-AE70-9CE7CA23D6D1}" destId="{BE3D9214-9912-41AF-A2BD-25804B6F058E}" srcOrd="2" destOrd="0" parTransId="{DEBF7778-8CD3-4C22-B964-66F177098D1C}" sibTransId="{7C021266-C0C0-495D-9AEA-B567A73B8F25}"/>
    <dgm:cxn modelId="{83FA37BC-E944-814E-AAF4-72234B1DD59B}" srcId="{031C5F61-F22A-4E92-AE70-9CE7CA23D6D1}" destId="{CD57507A-4D0B-E544-9ECB-0D420B65B6BE}" srcOrd="1" destOrd="0" parTransId="{C956C26C-E4B1-A74C-A31A-0CD423B60C80}" sibTransId="{22ACB831-B04E-8049-95AA-F8294F1BDE34}"/>
    <dgm:cxn modelId="{7E5050D4-D097-446E-B27D-4DFC9946D99F}" type="presOf" srcId="{22ACB831-B04E-8049-95AA-F8294F1BDE34}" destId="{0497154E-0687-4868-BA08-4C51E7AAAFA9}" srcOrd="0" destOrd="0" presId="urn:microsoft.com/office/officeart/2016/7/layout/LinearBlockProcessNumbered"/>
    <dgm:cxn modelId="{1172AFD8-3BD3-459B-8AA1-E19B29978332}" type="presOf" srcId="{CD57507A-4D0B-E544-9ECB-0D420B65B6BE}" destId="{B3B827AC-BAB5-413C-B03F-AA1F210C019C}" srcOrd="1" destOrd="0" presId="urn:microsoft.com/office/officeart/2016/7/layout/LinearBlockProcessNumbered"/>
    <dgm:cxn modelId="{919010D9-B05B-431B-9266-75A483C2A1D8}" type="presOf" srcId="{CD57507A-4D0B-E544-9ECB-0D420B65B6BE}" destId="{51C40A95-88AA-45ED-AF5F-C4E37AE036EE}" srcOrd="0" destOrd="0" presId="urn:microsoft.com/office/officeart/2016/7/layout/LinearBlockProcessNumbered"/>
    <dgm:cxn modelId="{3D6DC8E0-DC5E-4E38-B1AF-913DF2132AF4}" type="presOf" srcId="{378FB842-3270-4591-9E9F-419351E48B39}" destId="{ADA3DF09-4E1F-4E0E-A44E-73BB6F7EC1D9}" srcOrd="0" destOrd="1" presId="urn:microsoft.com/office/officeart/2016/7/layout/LinearBlockProcessNumbered"/>
    <dgm:cxn modelId="{958761EE-5220-43F2-A83D-51F2D7900BDD}" srcId="{031C5F61-F22A-4E92-AE70-9CE7CA23D6D1}" destId="{D1E783B1-4FAE-41FA-957D-E0BA0564BB2A}" srcOrd="0" destOrd="0" parTransId="{52DCCA08-AC36-47F8-A8FB-691A1F69049A}" sibTransId="{9098142F-47B3-4391-968C-D5D62709A267}"/>
    <dgm:cxn modelId="{14BD64F6-426D-4028-9C22-A15A45EF446D}" type="presOf" srcId="{D1E783B1-4FAE-41FA-957D-E0BA0564BB2A}" destId="{ADA3DF09-4E1F-4E0E-A44E-73BB6F7EC1D9}" srcOrd="1" destOrd="0" presId="urn:microsoft.com/office/officeart/2016/7/layout/LinearBlockProcessNumbered"/>
    <dgm:cxn modelId="{98138FF6-D15F-42A3-A106-4F2561E8CE0F}" srcId="{D1E783B1-4FAE-41FA-957D-E0BA0564BB2A}" destId="{378FB842-3270-4591-9E9F-419351E48B39}" srcOrd="0" destOrd="0" parTransId="{8327F095-55A7-43B8-866F-E931A88946D0}" sibTransId="{79B552C2-1F5B-4A5C-AA94-F86992B97E64}"/>
    <dgm:cxn modelId="{CC26AA08-B0A7-40A0-A0CA-E25D443880AA}" type="presParOf" srcId="{362DC4B3-6286-44ED-B48D-095FA5B7BC24}" destId="{98D7548A-ED06-48EE-ADA6-13E9C8175FEB}" srcOrd="0" destOrd="0" presId="urn:microsoft.com/office/officeart/2016/7/layout/LinearBlockProcessNumbered"/>
    <dgm:cxn modelId="{06046977-392E-4B3A-AF32-21BFB472223E}" type="presParOf" srcId="{98D7548A-ED06-48EE-ADA6-13E9C8175FEB}" destId="{709A908F-1A6B-4C39-8E6B-8C2758BCDB43}" srcOrd="0" destOrd="0" presId="urn:microsoft.com/office/officeart/2016/7/layout/LinearBlockProcessNumbered"/>
    <dgm:cxn modelId="{357C84EE-49D6-4B59-8087-C3F4D3877C98}" type="presParOf" srcId="{98D7548A-ED06-48EE-ADA6-13E9C8175FEB}" destId="{86A4FEA2-EC22-42A8-BC12-033F94F871C6}" srcOrd="1" destOrd="0" presId="urn:microsoft.com/office/officeart/2016/7/layout/LinearBlockProcessNumbered"/>
    <dgm:cxn modelId="{B1EFC21B-588F-48CA-A4A6-06C49EC53C2B}" type="presParOf" srcId="{98D7548A-ED06-48EE-ADA6-13E9C8175FEB}" destId="{ADA3DF09-4E1F-4E0E-A44E-73BB6F7EC1D9}" srcOrd="2" destOrd="0" presId="urn:microsoft.com/office/officeart/2016/7/layout/LinearBlockProcessNumbered"/>
    <dgm:cxn modelId="{D2E513ED-8EED-4D7E-B6FA-B3DB38026815}" type="presParOf" srcId="{362DC4B3-6286-44ED-B48D-095FA5B7BC24}" destId="{639B38D7-C08B-423A-9122-D376AACDCCE5}" srcOrd="1" destOrd="0" presId="urn:microsoft.com/office/officeart/2016/7/layout/LinearBlockProcessNumbered"/>
    <dgm:cxn modelId="{A3A1E7F1-74A3-4553-8E03-ABC16DE0C1B0}" type="presParOf" srcId="{362DC4B3-6286-44ED-B48D-095FA5B7BC24}" destId="{A2927AA3-6745-41CB-BAE1-E8EAC1200365}" srcOrd="2" destOrd="0" presId="urn:microsoft.com/office/officeart/2016/7/layout/LinearBlockProcessNumbered"/>
    <dgm:cxn modelId="{003CB0DF-1CB7-48F1-9332-1749FF09FD02}" type="presParOf" srcId="{A2927AA3-6745-41CB-BAE1-E8EAC1200365}" destId="{51C40A95-88AA-45ED-AF5F-C4E37AE036EE}" srcOrd="0" destOrd="0" presId="urn:microsoft.com/office/officeart/2016/7/layout/LinearBlockProcessNumbered"/>
    <dgm:cxn modelId="{76984C14-3B6C-494A-BE38-4D60EB937758}" type="presParOf" srcId="{A2927AA3-6745-41CB-BAE1-E8EAC1200365}" destId="{0497154E-0687-4868-BA08-4C51E7AAAFA9}" srcOrd="1" destOrd="0" presId="urn:microsoft.com/office/officeart/2016/7/layout/LinearBlockProcessNumbered"/>
    <dgm:cxn modelId="{FC30DA06-2567-429E-9E2B-E06A5FB22750}" type="presParOf" srcId="{A2927AA3-6745-41CB-BAE1-E8EAC1200365}" destId="{B3B827AC-BAB5-413C-B03F-AA1F210C019C}" srcOrd="2" destOrd="0" presId="urn:microsoft.com/office/officeart/2016/7/layout/LinearBlockProcessNumbered"/>
    <dgm:cxn modelId="{8A30A392-1D52-40B1-B7B6-D04681A22130}" type="presParOf" srcId="{362DC4B3-6286-44ED-B48D-095FA5B7BC24}" destId="{A49B9C47-D808-42A6-8798-D0B14453FE2E}" srcOrd="3" destOrd="0" presId="urn:microsoft.com/office/officeart/2016/7/layout/LinearBlockProcessNumbered"/>
    <dgm:cxn modelId="{20133770-F46F-484E-9942-8297FA3D7EC8}" type="presParOf" srcId="{362DC4B3-6286-44ED-B48D-095FA5B7BC24}" destId="{2836163B-002E-444D-A2F7-23E57261B0B7}" srcOrd="4" destOrd="0" presId="urn:microsoft.com/office/officeart/2016/7/layout/LinearBlockProcessNumbered"/>
    <dgm:cxn modelId="{24BB662F-D2D2-4C46-9BD8-72965410E5F6}" type="presParOf" srcId="{2836163B-002E-444D-A2F7-23E57261B0B7}" destId="{09231C4D-E8F6-49F0-BA7E-B84D0C1976A6}" srcOrd="0" destOrd="0" presId="urn:microsoft.com/office/officeart/2016/7/layout/LinearBlockProcessNumbered"/>
    <dgm:cxn modelId="{A9FFD0A4-73F8-43FD-9C4F-A50A7480E3AD}" type="presParOf" srcId="{2836163B-002E-444D-A2F7-23E57261B0B7}" destId="{F1D2F79F-810E-4AE9-B481-ACCE9A6A2146}" srcOrd="1" destOrd="0" presId="urn:microsoft.com/office/officeart/2016/7/layout/LinearBlockProcessNumbered"/>
    <dgm:cxn modelId="{3A307E67-2EDE-474D-AE14-B8A6B83202EF}" type="presParOf" srcId="{2836163B-002E-444D-A2F7-23E57261B0B7}" destId="{A699DF46-BC62-4CDC-B5B3-8A176C974743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A8DF37-B8EB-4D0A-A831-2F3A05D02123}">
      <dsp:nvSpPr>
        <dsp:cNvPr id="0" name=""/>
        <dsp:cNvSpPr/>
      </dsp:nvSpPr>
      <dsp:spPr>
        <a:xfrm>
          <a:off x="752566" y="793641"/>
          <a:ext cx="1066720" cy="10667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CCFE1C-391D-4370-AE40-761CF31B2218}">
      <dsp:nvSpPr>
        <dsp:cNvPr id="0" name=""/>
        <dsp:cNvSpPr/>
      </dsp:nvSpPr>
      <dsp:spPr>
        <a:xfrm>
          <a:off x="100682" y="2175763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Source code</a:t>
          </a:r>
        </a:p>
      </dsp:txBody>
      <dsp:txXfrm>
        <a:off x="100682" y="2175763"/>
        <a:ext cx="2370489" cy="720000"/>
      </dsp:txXfrm>
    </dsp:sp>
    <dsp:sp modelId="{2520319B-083E-4429-BDE8-0586966254E0}">
      <dsp:nvSpPr>
        <dsp:cNvPr id="0" name=""/>
        <dsp:cNvSpPr/>
      </dsp:nvSpPr>
      <dsp:spPr>
        <a:xfrm>
          <a:off x="3537891" y="793641"/>
          <a:ext cx="1066720" cy="10667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C33963-5714-48ED-9F68-59B030B05224}">
      <dsp:nvSpPr>
        <dsp:cNvPr id="0" name=""/>
        <dsp:cNvSpPr/>
      </dsp:nvSpPr>
      <dsp:spPr>
        <a:xfrm>
          <a:off x="2886007" y="2175763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Documentation</a:t>
          </a:r>
        </a:p>
      </dsp:txBody>
      <dsp:txXfrm>
        <a:off x="2886007" y="2175763"/>
        <a:ext cx="2370489" cy="720000"/>
      </dsp:txXfrm>
    </dsp:sp>
    <dsp:sp modelId="{188071E3-160E-4901-862D-EA10730A26DA}">
      <dsp:nvSpPr>
        <dsp:cNvPr id="0" name=""/>
        <dsp:cNvSpPr/>
      </dsp:nvSpPr>
      <dsp:spPr>
        <a:xfrm>
          <a:off x="6323216" y="793641"/>
          <a:ext cx="1066720" cy="10667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7BAB2F-6409-4EDB-A3ED-43A7770E15DB}">
      <dsp:nvSpPr>
        <dsp:cNvPr id="0" name=""/>
        <dsp:cNvSpPr/>
      </dsp:nvSpPr>
      <dsp:spPr>
        <a:xfrm>
          <a:off x="5671332" y="2175763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Presentation</a:t>
          </a:r>
        </a:p>
      </dsp:txBody>
      <dsp:txXfrm>
        <a:off x="5671332" y="2175763"/>
        <a:ext cx="2370489" cy="720000"/>
      </dsp:txXfrm>
    </dsp:sp>
    <dsp:sp modelId="{F46C9D20-8E2B-44B2-935B-291E3A149524}">
      <dsp:nvSpPr>
        <dsp:cNvPr id="0" name=""/>
        <dsp:cNvSpPr/>
      </dsp:nvSpPr>
      <dsp:spPr>
        <a:xfrm>
          <a:off x="9108541" y="793641"/>
          <a:ext cx="1066720" cy="10667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FAB89-C8AB-4CD4-80EA-5848A1FE2513}">
      <dsp:nvSpPr>
        <dsp:cNvPr id="0" name=""/>
        <dsp:cNvSpPr/>
      </dsp:nvSpPr>
      <dsp:spPr>
        <a:xfrm>
          <a:off x="8456657" y="2175763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Game</a:t>
          </a:r>
        </a:p>
      </dsp:txBody>
      <dsp:txXfrm>
        <a:off x="8456657" y="2175763"/>
        <a:ext cx="2370489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C56EEC-9750-4F25-8D18-BAF590E31830}">
      <dsp:nvSpPr>
        <dsp:cNvPr id="0" name=""/>
        <dsp:cNvSpPr/>
      </dsp:nvSpPr>
      <dsp:spPr>
        <a:xfrm>
          <a:off x="947201" y="739340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1156AA-6319-4123-9499-57F8CB8B0310}">
      <dsp:nvSpPr>
        <dsp:cNvPr id="0" name=""/>
        <dsp:cNvSpPr/>
      </dsp:nvSpPr>
      <dsp:spPr>
        <a:xfrm>
          <a:off x="59990" y="2598464"/>
          <a:ext cx="3226223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Using stable-retro(gym-retro) we are going to emulate the game(TMNT-TF) and we input random action to the agent, and we are going to use open-cv to analyze the screen time actions and it’s impact by comparing each frame.</a:t>
          </a:r>
        </a:p>
      </dsp:txBody>
      <dsp:txXfrm>
        <a:off x="59990" y="2598464"/>
        <a:ext cx="3226223" cy="855000"/>
      </dsp:txXfrm>
    </dsp:sp>
    <dsp:sp modelId="{13FD6C98-10DD-4551-A0CC-F17A23A57017}">
      <dsp:nvSpPr>
        <dsp:cNvPr id="0" name=""/>
        <dsp:cNvSpPr/>
      </dsp:nvSpPr>
      <dsp:spPr>
        <a:xfrm>
          <a:off x="4738014" y="739340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E61799-535F-4CEA-94BF-BAEEA53D9F9D}">
      <dsp:nvSpPr>
        <dsp:cNvPr id="0" name=""/>
        <dsp:cNvSpPr/>
      </dsp:nvSpPr>
      <dsp:spPr>
        <a:xfrm>
          <a:off x="3850802" y="2598464"/>
          <a:ext cx="3226223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We are going to run this on multiple trail runs and using one of the best trail run to train the model.</a:t>
          </a:r>
        </a:p>
      </dsp:txBody>
      <dsp:txXfrm>
        <a:off x="3850802" y="2598464"/>
        <a:ext cx="3226223" cy="855000"/>
      </dsp:txXfrm>
    </dsp:sp>
    <dsp:sp modelId="{1DC4F7FE-D5B0-47FB-A028-87E091001E22}">
      <dsp:nvSpPr>
        <dsp:cNvPr id="0" name=""/>
        <dsp:cNvSpPr/>
      </dsp:nvSpPr>
      <dsp:spPr>
        <a:xfrm>
          <a:off x="8528826" y="739340"/>
          <a:ext cx="1451800" cy="1451800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31A0A3-C153-4140-8C9D-47A6FF430967}">
      <dsp:nvSpPr>
        <dsp:cNvPr id="0" name=""/>
        <dsp:cNvSpPr/>
      </dsp:nvSpPr>
      <dsp:spPr>
        <a:xfrm>
          <a:off x="7641615" y="2598464"/>
          <a:ext cx="3226223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After training smart agent will play by predicted the game actions.</a:t>
          </a:r>
        </a:p>
      </dsp:txBody>
      <dsp:txXfrm>
        <a:off x="7641615" y="2598464"/>
        <a:ext cx="3226223" cy="855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9A908F-1A6B-4C39-8E6B-8C2758BCDB43}">
      <dsp:nvSpPr>
        <dsp:cNvPr id="0" name=""/>
        <dsp:cNvSpPr/>
      </dsp:nvSpPr>
      <dsp:spPr>
        <a:xfrm>
          <a:off x="853" y="21822"/>
          <a:ext cx="3457633" cy="41491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Review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Review the source code</a:t>
          </a:r>
        </a:p>
      </dsp:txBody>
      <dsp:txXfrm>
        <a:off x="853" y="1681486"/>
        <a:ext cx="3457633" cy="2489496"/>
      </dsp:txXfrm>
    </dsp:sp>
    <dsp:sp modelId="{86A4FEA2-EC22-42A8-BC12-033F94F871C6}">
      <dsp:nvSpPr>
        <dsp:cNvPr id="0" name=""/>
        <dsp:cNvSpPr/>
      </dsp:nvSpPr>
      <dsp:spPr>
        <a:xfrm>
          <a:off x="853" y="21822"/>
          <a:ext cx="3457633" cy="165966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01</a:t>
          </a:r>
        </a:p>
      </dsp:txBody>
      <dsp:txXfrm>
        <a:off x="853" y="21822"/>
        <a:ext cx="3457633" cy="1659664"/>
      </dsp:txXfrm>
    </dsp:sp>
    <dsp:sp modelId="{51C40A95-88AA-45ED-AF5F-C4E37AE036EE}">
      <dsp:nvSpPr>
        <dsp:cNvPr id="0" name=""/>
        <dsp:cNvSpPr/>
      </dsp:nvSpPr>
      <dsp:spPr>
        <a:xfrm>
          <a:off x="3735097" y="21822"/>
          <a:ext cx="3457633" cy="41491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Test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Test the agent to ensure that it follows the established game rules, character movement, actions, and win conditions without errors.</a:t>
          </a:r>
        </a:p>
      </dsp:txBody>
      <dsp:txXfrm>
        <a:off x="3735097" y="1681486"/>
        <a:ext cx="3457633" cy="2489496"/>
      </dsp:txXfrm>
    </dsp:sp>
    <dsp:sp modelId="{0497154E-0687-4868-BA08-4C51E7AAAFA9}">
      <dsp:nvSpPr>
        <dsp:cNvPr id="0" name=""/>
        <dsp:cNvSpPr/>
      </dsp:nvSpPr>
      <dsp:spPr>
        <a:xfrm>
          <a:off x="3735097" y="21822"/>
          <a:ext cx="3457633" cy="165966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02</a:t>
          </a:r>
        </a:p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900" kern="1200"/>
        </a:p>
      </dsp:txBody>
      <dsp:txXfrm>
        <a:off x="3735097" y="21822"/>
        <a:ext cx="3457633" cy="1659664"/>
      </dsp:txXfrm>
    </dsp:sp>
    <dsp:sp modelId="{09231C4D-E8F6-49F0-BA7E-B84D0C1976A6}">
      <dsp:nvSpPr>
        <dsp:cNvPr id="0" name=""/>
        <dsp:cNvSpPr/>
      </dsp:nvSpPr>
      <dsp:spPr>
        <a:xfrm>
          <a:off x="7469341" y="21822"/>
          <a:ext cx="3457633" cy="414916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Analyze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Analyze the Agent's performance by reviewing its decision-making processes in various game scenarios.</a:t>
          </a:r>
        </a:p>
      </dsp:txBody>
      <dsp:txXfrm>
        <a:off x="7469341" y="1681486"/>
        <a:ext cx="3457633" cy="2489496"/>
      </dsp:txXfrm>
    </dsp:sp>
    <dsp:sp modelId="{F1D2F79F-810E-4AE9-B481-ACCE9A6A2146}">
      <dsp:nvSpPr>
        <dsp:cNvPr id="0" name=""/>
        <dsp:cNvSpPr/>
      </dsp:nvSpPr>
      <dsp:spPr>
        <a:xfrm>
          <a:off x="7469341" y="21822"/>
          <a:ext cx="3457633" cy="165966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03</a:t>
          </a:r>
        </a:p>
      </dsp:txBody>
      <dsp:txXfrm>
        <a:off x="7469341" y="21822"/>
        <a:ext cx="3457633" cy="16596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961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981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85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563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6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04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818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86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512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385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498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30-Nov-23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5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ngle view of circuit shaped like a brain">
            <a:extLst>
              <a:ext uri="{FF2B5EF4-FFF2-40B4-BE49-F238E27FC236}">
                <a16:creationId xmlns:a16="http://schemas.microsoft.com/office/drawing/2014/main" id="{018B0CA5-3EAD-89DA-780F-01B0EC02CB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8117" r="-1" b="1217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2632" y="1045954"/>
            <a:ext cx="10283687" cy="306324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cs typeface="Calibri Light"/>
              </a:rPr>
              <a:t>Intro to Artificial Intelligence : Project Proposal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819656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Professor: Dr. Vahid Behzadan</a:t>
            </a:r>
            <a:endParaRPr lang="en-US" dirty="0">
              <a:solidFill>
                <a:schemeClr val="bg1"/>
              </a:solidFill>
            </a:endParaRPr>
          </a:p>
          <a:p>
            <a:pPr algn="r"/>
            <a:r>
              <a:rPr lang="en-US" dirty="0">
                <a:solidFill>
                  <a:schemeClr val="bg1"/>
                </a:solidFill>
                <a:cs typeface="Calibri"/>
              </a:rPr>
              <a:t>                                                                                            Presented by Team 14</a:t>
            </a:r>
          </a:p>
          <a:p>
            <a:pPr algn="r"/>
            <a:r>
              <a:rPr lang="en-US" dirty="0">
                <a:solidFill>
                  <a:schemeClr val="bg1"/>
                </a:solidFill>
                <a:cs typeface="Calibri"/>
              </a:rPr>
              <a:t>Yuva Krishna Kishore Inapala</a:t>
            </a:r>
          </a:p>
          <a:p>
            <a:pPr algn="r"/>
            <a:r>
              <a:rPr lang="en-US" dirty="0">
                <a:solidFill>
                  <a:schemeClr val="bg1"/>
                </a:solidFill>
                <a:cs typeface="Calibri"/>
              </a:rPr>
              <a:t>Rahul Gaddam</a:t>
            </a:r>
          </a:p>
          <a:p>
            <a:pPr algn="r"/>
            <a:endParaRPr lang="en-US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3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559294"/>
            <a:ext cx="12191999" cy="6298279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-428"/>
            <a:ext cx="6096001" cy="6858000"/>
          </a:xfrm>
          <a:prstGeom prst="rect">
            <a:avLst/>
          </a:prstGeom>
          <a:gradFill>
            <a:gsLst>
              <a:gs pos="13000">
                <a:srgbClr val="000000">
                  <a:alpha val="72000"/>
                </a:srgbClr>
              </a:gs>
              <a:gs pos="99000">
                <a:schemeClr val="accent1">
                  <a:lumMod val="50000"/>
                  <a:alpha val="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9142B8-4E7D-5F3A-904C-707E4D87C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136" y="1028700"/>
            <a:ext cx="9947305" cy="16437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Thank You</a:t>
            </a:r>
            <a:endParaRPr lang="en-US" sz="6000" dirty="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2B3ACB3-D689-442E-8A40-8680B0FEB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063256" y="400727"/>
            <a:ext cx="4065484" cy="8849062"/>
          </a:xfrm>
          <a:custGeom>
            <a:avLst/>
            <a:gdLst>
              <a:gd name="connsiteX0" fmla="*/ 0 w 4065484"/>
              <a:gd name="connsiteY0" fmla="*/ 4424531 h 8849062"/>
              <a:gd name="connsiteX1" fmla="*/ 3899197 w 4065484"/>
              <a:gd name="connsiteY1" fmla="*/ 8840480 h 8849062"/>
              <a:gd name="connsiteX2" fmla="*/ 4065484 w 4065484"/>
              <a:gd name="connsiteY2" fmla="*/ 8849062 h 8849062"/>
              <a:gd name="connsiteX3" fmla="*/ 4065483 w 4065484"/>
              <a:gd name="connsiteY3" fmla="*/ 0 h 8849062"/>
              <a:gd name="connsiteX4" fmla="*/ 3899197 w 4065484"/>
              <a:gd name="connsiteY4" fmla="*/ 8581 h 8849062"/>
              <a:gd name="connsiteX5" fmla="*/ 0 w 4065484"/>
              <a:gd name="connsiteY5" fmla="*/ 4424531 h 884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65484" h="8849062">
                <a:moveTo>
                  <a:pt x="0" y="4424531"/>
                </a:moveTo>
                <a:cubicBezTo>
                  <a:pt x="0" y="6722831"/>
                  <a:pt x="1709076" y="8613167"/>
                  <a:pt x="3899197" y="8840480"/>
                </a:cubicBezTo>
                <a:lnTo>
                  <a:pt x="4065484" y="8849062"/>
                </a:lnTo>
                <a:lnTo>
                  <a:pt x="4065483" y="0"/>
                </a:lnTo>
                <a:lnTo>
                  <a:pt x="3899197" y="8581"/>
                </a:lnTo>
                <a:cubicBezTo>
                  <a:pt x="1709075" y="235897"/>
                  <a:pt x="0" y="2126232"/>
                  <a:pt x="0" y="442453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"/>
                </a:schemeClr>
              </a:gs>
              <a:gs pos="68000">
                <a:schemeClr val="accent1">
                  <a:alpha val="15000"/>
                </a:schemeClr>
              </a:gs>
            </a:gsLst>
            <a:lin ang="21594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320+ Game Over Screen Illustrations, Royalty-Free Vector Graphics &amp; Clip  Art - iStock | Video game, Game over video game, Gamer">
            <a:extLst>
              <a:ext uri="{FF2B5EF4-FFF2-40B4-BE49-F238E27FC236}">
                <a16:creationId xmlns:a16="http://schemas.microsoft.com/office/drawing/2014/main" id="{26C2030D-2371-4921-E1E0-C9AA86093C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91" r="1" b="20639"/>
          <a:stretch/>
        </p:blipFill>
        <p:spPr>
          <a:xfrm>
            <a:off x="2343302" y="3351745"/>
            <a:ext cx="7519558" cy="3506255"/>
          </a:xfrm>
          <a:custGeom>
            <a:avLst/>
            <a:gdLst/>
            <a:ahLst/>
            <a:cxnLst/>
            <a:rect l="l" t="t" r="r" b="b"/>
            <a:pathLst>
              <a:path w="7519558" h="3506255">
                <a:moveTo>
                  <a:pt x="3759779" y="0"/>
                </a:moveTo>
                <a:cubicBezTo>
                  <a:pt x="5713450" y="0"/>
                  <a:pt x="7320331" y="1484777"/>
                  <a:pt x="7513560" y="3387468"/>
                </a:cubicBezTo>
                <a:lnTo>
                  <a:pt x="7519558" y="3506255"/>
                </a:lnTo>
                <a:lnTo>
                  <a:pt x="0" y="3506255"/>
                </a:lnTo>
                <a:lnTo>
                  <a:pt x="5998" y="3387468"/>
                </a:lnTo>
                <a:cubicBezTo>
                  <a:pt x="199227" y="1484777"/>
                  <a:pt x="1806109" y="0"/>
                  <a:pt x="375977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5290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5717A0-0776-9AD0-AD38-31F9C02285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8" r="23010" b="121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3DAC3-ADC2-9DA1-DB18-E23E82EEA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</a:rPr>
              <a:t>Reinforcement Learning for Game Playing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302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0EA02-BE0C-E3ED-7EF5-81CC98672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r>
              <a:rPr lang="en-US" sz="4800" dirty="0"/>
              <a:t>Objective: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F6118-68D9-EAFB-F23A-32A411F4E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79" b="17279"/>
          <a:stretch/>
        </p:blipFill>
        <p:spPr>
          <a:xfrm>
            <a:off x="0" y="-102358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22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1951A-2786-ED82-53AA-6C207FF71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4777739"/>
            <a:ext cx="6897626" cy="13992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dirty="0"/>
              <a:t>The objective of this project is to train a smart agent through reinforcement learning. We are applying Proximal Policy Optimization model for training.</a:t>
            </a:r>
          </a:p>
        </p:txBody>
      </p:sp>
    </p:spTree>
    <p:extLst>
      <p:ext uri="{BB962C8B-B14F-4D97-AF65-F5344CB8AC3E}">
        <p14:creationId xmlns:p14="http://schemas.microsoft.com/office/powerpoint/2010/main" val="3517867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B30DA4-2AB9-D25C-CB6F-701AEE95F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Approach:</a:t>
            </a:r>
            <a:endParaRPr lang="en-US" sz="5400"/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85D8151-C3B6-5B83-3981-1E77D6803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sz="2000" dirty="0">
                <a:cs typeface="Calibri" panose="020F0502020204030204"/>
              </a:rPr>
              <a:t>Frameworks/libraries: gym, stable-retro, these python libraries help us to run and play the game. OpenCV helps in analyzing and faster training. </a:t>
            </a:r>
          </a:p>
          <a:p>
            <a:pPr marL="514350" indent="-514350">
              <a:buAutoNum type="arabicPeriod"/>
            </a:pPr>
            <a:r>
              <a:rPr lang="en-US" sz="2000" dirty="0">
                <a:cs typeface="Calibri" panose="020F0502020204030204"/>
              </a:rPr>
              <a:t>Techniques: Studying random actions and resultant rewards from at every step and trains agent</a:t>
            </a:r>
            <a:r>
              <a:rPr lang="en-US" sz="2000" dirty="0">
                <a:ea typeface="+mn-lt"/>
                <a:cs typeface="+mn-lt"/>
              </a:rPr>
              <a:t>.</a:t>
            </a:r>
          </a:p>
          <a:p>
            <a:pPr marL="514350" indent="-514350">
              <a:buAutoNum type="arabicPeriod"/>
            </a:pPr>
            <a:r>
              <a:rPr lang="en-US" sz="2000" dirty="0">
                <a:ea typeface="+mn-lt"/>
                <a:cs typeface="+mn-lt"/>
              </a:rPr>
              <a:t>Algorithm: Proximal Policy Optimization(PPO)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415AD09-4906-E9EF-7543-63A5B761F6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0" r="2179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31914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CBBAE4-3375-0970-7902-C7B61B40A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Deliverables: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739928ED-1CEE-941F-CF41-8D722866FC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6039764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2659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DACA16-C595-1E6F-8AD1-35A947003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latin typeface="+mn-lt"/>
              </a:rPr>
              <a:t>Methodology: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AB15966-661D-3AD7-E54C-2AFEAB726A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022670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2886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149CDF-5DAC-4860-A285-9492CF209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6A515A1-4D80-430E-BE0A-71A290516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93E1C-22A3-4D81-DA2B-30EAE7584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905011"/>
            <a:ext cx="3629555" cy="1889135"/>
          </a:xfrm>
        </p:spPr>
        <p:txBody>
          <a:bodyPr anchor="b">
            <a:normAutofit/>
          </a:bodyPr>
          <a:lstStyle/>
          <a:p>
            <a:r>
              <a:rPr lang="en-US" sz="4800">
                <a:latin typeface="+mn-lt"/>
              </a:rPr>
              <a:t>Source code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E943F86-E6FB-DE57-EA70-E2D6EFC6E271}"/>
              </a:ext>
            </a:extLst>
          </p:cNvPr>
          <p:cNvSpPr txBox="1">
            <a:spLocks/>
          </p:cNvSpPr>
          <p:nvPr/>
        </p:nvSpPr>
        <p:spPr>
          <a:xfrm>
            <a:off x="863940" y="1431234"/>
            <a:ext cx="4570376" cy="546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dirty="0"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C83A6B-7590-80B8-FA7A-BE1C25DC3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127" y="2338929"/>
            <a:ext cx="3556647" cy="29950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213EDF-4520-E24A-A51D-74435351CEB1}"/>
              </a:ext>
            </a:extLst>
          </p:cNvPr>
          <p:cNvSpPr txBox="1"/>
          <p:nvPr/>
        </p:nvSpPr>
        <p:spPr>
          <a:xfrm>
            <a:off x="4533814" y="2045500"/>
            <a:ext cx="13691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502920">
              <a:spcAft>
                <a:spcPts val="600"/>
              </a:spcAft>
            </a:pPr>
            <a:r>
              <a:rPr lang="en-US" sz="1400" kern="1200" dirty="0">
                <a:solidFill>
                  <a:schemeClr val="tx1"/>
                </a:solidFill>
                <a:latin typeface="+mn-lt"/>
                <a:ea typeface="+mn-lt"/>
                <a:cs typeface="+mn-lt"/>
              </a:rPr>
              <a:t>Game Function:</a:t>
            </a:r>
            <a:endParaRPr lang="en-US" sz="1400" dirty="0">
              <a:ea typeface="+mn-lt"/>
              <a:cs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6F2BFC-80A3-6796-5296-F33FF8F3ED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0344" y="2293894"/>
            <a:ext cx="3131843" cy="17294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1EA6BC-1382-D3AE-4F9B-B5F937BABD77}"/>
              </a:ext>
            </a:extLst>
          </p:cNvPr>
          <p:cNvSpPr txBox="1"/>
          <p:nvPr/>
        </p:nvSpPr>
        <p:spPr>
          <a:xfrm>
            <a:off x="8344411" y="1986116"/>
            <a:ext cx="29235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502920">
              <a:spcAft>
                <a:spcPts val="600"/>
              </a:spcAft>
            </a:pPr>
            <a:r>
              <a:rPr lang="en-US" sz="1400" kern="1200" dirty="0">
                <a:solidFill>
                  <a:schemeClr val="tx1"/>
                </a:solidFill>
                <a:latin typeface="+mn-lt"/>
                <a:ea typeface="+mn-lt"/>
                <a:cs typeface="+mn-lt"/>
              </a:rPr>
              <a:t>Trail Model generation Function:</a:t>
            </a:r>
            <a:endParaRPr lang="en-US" sz="1400" dirty="0">
              <a:ea typeface="+mn-lt"/>
              <a:cs typeface="+mn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AEF958-A30E-7A64-640C-F2590A6DC6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714" y="4486288"/>
            <a:ext cx="3820242" cy="14667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4A3C5F-1D79-8EFC-FA45-5CC9325BE8F1}"/>
              </a:ext>
            </a:extLst>
          </p:cNvPr>
          <p:cNvSpPr txBox="1"/>
          <p:nvPr/>
        </p:nvSpPr>
        <p:spPr>
          <a:xfrm>
            <a:off x="685894" y="4153708"/>
            <a:ext cx="19059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502920">
              <a:spcAft>
                <a:spcPts val="600"/>
              </a:spcAft>
            </a:pPr>
            <a:r>
              <a:rPr lang="en-US" sz="1400" kern="1200" dirty="0">
                <a:solidFill>
                  <a:schemeClr val="tx1"/>
                </a:solidFill>
                <a:latin typeface="+mn-lt"/>
                <a:ea typeface="+mn-lt"/>
                <a:cs typeface="+mn-lt"/>
              </a:rPr>
              <a:t>Callback Function:</a:t>
            </a:r>
            <a:endParaRPr lang="en-US" sz="1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50907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C7E874-D453-FDBC-BAB8-7372ED57C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Evaluation Methodology: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7301ED77-6E02-5C4D-8B2B-8A8514C1D0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1289673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1439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A19250D-D569-4232-9020-BD415AE51D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5B16B4-4AB8-7C9B-9838-71762650B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4513" y="841375"/>
            <a:ext cx="3505200" cy="31146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>
                <a:solidFill>
                  <a:schemeClr val="bg1"/>
                </a:solidFill>
              </a:rPr>
              <a:t>Test and Analysis: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4E796-9735-6369-024A-D546811B5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4513" y="4337072"/>
            <a:ext cx="3506264" cy="167161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</a:rPr>
              <a:t>We can test and analyze the agent performance through </a:t>
            </a:r>
            <a:r>
              <a:rPr lang="en-US" sz="2400" dirty="0" err="1">
                <a:solidFill>
                  <a:schemeClr val="bg1"/>
                </a:solidFill>
              </a:rPr>
              <a:t>tensorboard</a:t>
            </a:r>
            <a:r>
              <a:rPr lang="en-US" sz="2400">
                <a:solidFill>
                  <a:schemeClr val="bg1"/>
                </a:solidFill>
              </a:rPr>
              <a:t> and following codes.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BAEF06-AB74-442C-8C30-B88233FD8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4087640" cy="6858000"/>
            <a:chOff x="1" y="0"/>
            <a:chExt cx="4087640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DFD9AA5-A6A4-499F-BB09-5CD7F8145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" y="0"/>
              <a:ext cx="3986041" cy="6858000"/>
              <a:chOff x="1" y="0"/>
              <a:chExt cx="3986041" cy="6858000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5F499571-4EEA-4442-B71C-2972335B3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FFC7284-7A71-4F33-AB06-E0D1EB1CAF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27F758D-B23C-459E-AD21-6621782C7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748588" y="0"/>
              <a:ext cx="1339053" cy="6858000"/>
              <a:chOff x="2748588" y="0"/>
              <a:chExt cx="1339053" cy="6858000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08DD5D69-A882-48D7-ACFB-68E2DC6B04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A2432BD6-3DCC-4397-BD7F-3FE84F3210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9829185-6353-4E3C-B082-AA7F51939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104360" y="0"/>
            <a:ext cx="4087640" cy="6858000"/>
            <a:chOff x="1" y="0"/>
            <a:chExt cx="4087640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B7BB359-8B77-484C-B9CD-6376139A3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" y="0"/>
              <a:ext cx="3986041" cy="6858000"/>
              <a:chOff x="1" y="0"/>
              <a:chExt cx="3986041" cy="6858000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A96BE9D-5B3B-4CA9-8895-33FAA38046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840E2BF-E954-4173-BF70-2DAE9E19A0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F125B5A-DFAC-4B6D-B14F-287F8C436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748588" y="0"/>
              <a:ext cx="1339053" cy="6858000"/>
              <a:chOff x="2748588" y="0"/>
              <a:chExt cx="1339053" cy="6858000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AF4804F-69E5-479A-9F45-C0E4631715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CA5C733-38F9-4D36-A78D-0AB08CCBB5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7CFCDAB-2B4B-2E5A-C8EB-F6359D456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24" y="1524002"/>
            <a:ext cx="2058777" cy="1859999"/>
          </a:xfrm>
          <a:custGeom>
            <a:avLst/>
            <a:gdLst/>
            <a:ahLst/>
            <a:cxnLst/>
            <a:rect l="l" t="t" r="r" b="b"/>
            <a:pathLst>
              <a:path w="2598738" h="1860001">
                <a:moveTo>
                  <a:pt x="0" y="0"/>
                </a:moveTo>
                <a:lnTo>
                  <a:pt x="2598738" y="0"/>
                </a:lnTo>
                <a:lnTo>
                  <a:pt x="2598738" y="1860001"/>
                </a:lnTo>
                <a:lnTo>
                  <a:pt x="0" y="1860001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64F56C-AF10-12C7-7B9D-7D59CCB631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2581" y="1667882"/>
            <a:ext cx="2598738" cy="1572236"/>
          </a:xfrm>
          <a:custGeom>
            <a:avLst/>
            <a:gdLst/>
            <a:ahLst/>
            <a:cxnLst/>
            <a:rect l="l" t="t" r="r" b="b"/>
            <a:pathLst>
              <a:path w="2598738" h="1860001">
                <a:moveTo>
                  <a:pt x="0" y="0"/>
                </a:moveTo>
                <a:lnTo>
                  <a:pt x="2598738" y="0"/>
                </a:lnTo>
                <a:lnTo>
                  <a:pt x="2598738" y="1860001"/>
                </a:lnTo>
                <a:lnTo>
                  <a:pt x="0" y="1860001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4685FF-1B29-C551-F08D-7AAAB4D8B4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544" y="3683868"/>
            <a:ext cx="2598738" cy="1440264"/>
          </a:xfrm>
          <a:custGeom>
            <a:avLst/>
            <a:gdLst/>
            <a:ahLst/>
            <a:cxnLst/>
            <a:rect l="l" t="t" r="r" b="b"/>
            <a:pathLst>
              <a:path w="2598738" h="1859999">
                <a:moveTo>
                  <a:pt x="0" y="0"/>
                </a:moveTo>
                <a:lnTo>
                  <a:pt x="2598738" y="0"/>
                </a:lnTo>
                <a:lnTo>
                  <a:pt x="2598738" y="1859999"/>
                </a:lnTo>
                <a:lnTo>
                  <a:pt x="0" y="1859999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A036C4-47FF-B420-465A-2645EB55E0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2581" y="3718583"/>
            <a:ext cx="2598738" cy="1370834"/>
          </a:xfrm>
          <a:custGeom>
            <a:avLst/>
            <a:gdLst/>
            <a:ahLst/>
            <a:cxnLst/>
            <a:rect l="l" t="t" r="r" b="b"/>
            <a:pathLst>
              <a:path w="2598738" h="1859999">
                <a:moveTo>
                  <a:pt x="0" y="0"/>
                </a:moveTo>
                <a:lnTo>
                  <a:pt x="2598738" y="0"/>
                </a:lnTo>
                <a:lnTo>
                  <a:pt x="2598738" y="1859999"/>
                </a:lnTo>
                <a:lnTo>
                  <a:pt x="0" y="18599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15028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</TotalTime>
  <Words>283</Words>
  <Application>Microsoft Office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Intro to Artificial Intelligence : Project Proposal</vt:lpstr>
      <vt:lpstr>Reinforcement Learning for Game Playing</vt:lpstr>
      <vt:lpstr>Objective:</vt:lpstr>
      <vt:lpstr>Approach:</vt:lpstr>
      <vt:lpstr>Deliverables:</vt:lpstr>
      <vt:lpstr>Methodology:</vt:lpstr>
      <vt:lpstr>Source code</vt:lpstr>
      <vt:lpstr>Evaluation Methodology:</vt:lpstr>
      <vt:lpstr>Test and Analysis: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Yuva Krishna Kishore Inapala</dc:creator>
  <cp:lastModifiedBy>Yuva Krishna Kishore Inapala</cp:lastModifiedBy>
  <cp:revision>152</cp:revision>
  <dcterms:created xsi:type="dcterms:W3CDTF">2023-11-03T02:14:48Z</dcterms:created>
  <dcterms:modified xsi:type="dcterms:W3CDTF">2023-11-30T19:30:00Z</dcterms:modified>
</cp:coreProperties>
</file>

<file path=docProps/thumbnail.jpeg>
</file>